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5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3" r:id="rId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2A0C55-271F-4188-8FDE-673A73D851E9}" v="199" dt="2022-12-02T00:51:10.0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slide" Target="slides/slide2.xml" Id="rId3" /><Relationship Type="http://schemas.openxmlformats.org/officeDocument/2006/relationships/slide" Target="slides/slide6.xml" Id="rId7" /><Relationship Type="http://schemas.openxmlformats.org/officeDocument/2006/relationships/tableStyles" Target="tableStyles.xml" Id="rId12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theme" Target="theme/theme1.xml" Id="rId11" /><Relationship Type="http://schemas.openxmlformats.org/officeDocument/2006/relationships/slide" Target="slides/slide4.xml" Id="rId5" /><Relationship Type="http://schemas.openxmlformats.org/officeDocument/2006/relationships/viewProps" Target="viewProps.xml" Id="rId10" /><Relationship Type="http://schemas.openxmlformats.org/officeDocument/2006/relationships/slide" Target="slides/slide3.xml" Id="rId4" /><Relationship Type="http://schemas.openxmlformats.org/officeDocument/2006/relationships/presProps" Target="presProps.xml" Id="rId9" /><Relationship Type="http://schemas.microsoft.com/office/2015/10/relationships/revisionInfo" Target="revisionInfo.xml" Id="rId14" 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Thursday, December 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448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Thursday, December 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98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Thursday, December 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807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Thursday, December 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71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Thursday, December 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55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Thursday, December 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73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Thursday, December 1,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26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Thursday, December 1,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72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Thursday, December 1,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76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Thursday, December 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270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Thursday, December 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913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Thursday, December 1, 2022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‹nº›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9414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68" r:id="rId6"/>
    <p:sldLayoutId id="2147483864" r:id="rId7"/>
    <p:sldLayoutId id="2147483865" r:id="rId8"/>
    <p:sldLayoutId id="2147483866" r:id="rId9"/>
    <p:sldLayoutId id="2147483867" r:id="rId10"/>
    <p:sldLayoutId id="214748386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arcooper.com/what-is-car-dry-clean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6" name="Rectangle 118">
            <a:extLst>
              <a:ext uri="{FF2B5EF4-FFF2-40B4-BE49-F238E27FC236}">
                <a16:creationId xmlns:a16="http://schemas.microsoft.com/office/drawing/2014/main" id="{9EDC711F-4DA7-4E33-A776-F079ACDA6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20">
            <a:extLst>
              <a:ext uri="{FF2B5EF4-FFF2-40B4-BE49-F238E27FC236}">
                <a16:creationId xmlns:a16="http://schemas.microsoft.com/office/drawing/2014/main" id="{B3E32D53-FD05-46F1-97E2-C13949F59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3" y="1"/>
            <a:ext cx="8110817" cy="6858000"/>
          </a:xfrm>
          <a:prstGeom prst="rect">
            <a:avLst/>
          </a:prstGeom>
          <a:gradFill>
            <a:gsLst>
              <a:gs pos="300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22">
            <a:extLst>
              <a:ext uri="{FF2B5EF4-FFF2-40B4-BE49-F238E27FC236}">
                <a16:creationId xmlns:a16="http://schemas.microsoft.com/office/drawing/2014/main" id="{FDA9E872-DB12-4A7B-A151-052FA0773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26407" y="-626409"/>
            <a:ext cx="6858002" cy="8110820"/>
          </a:xfrm>
          <a:prstGeom prst="rect">
            <a:avLst/>
          </a:prstGeom>
          <a:gradFill>
            <a:gsLst>
              <a:gs pos="11000">
                <a:schemeClr val="accent2">
                  <a:alpha val="50000"/>
                </a:schemeClr>
              </a:gs>
              <a:gs pos="99000">
                <a:schemeClr val="accent4"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3B984CFC-8941-41C1-9730-F447E13EB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878315" y="-1878315"/>
            <a:ext cx="4354180" cy="8110814"/>
          </a:xfrm>
          <a:prstGeom prst="rect">
            <a:avLst/>
          </a:prstGeom>
          <a:gradFill>
            <a:gsLst>
              <a:gs pos="0">
                <a:schemeClr val="accent4">
                  <a:lumMod val="60000"/>
                  <a:lumOff val="40000"/>
                  <a:alpha val="26000"/>
                </a:schemeClr>
              </a:gs>
              <a:gs pos="92000">
                <a:schemeClr val="accent5">
                  <a:alpha val="33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D3185161-AC26-4077-A972-6C3306B24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439" y="447866"/>
            <a:ext cx="6805130" cy="5909388"/>
          </a:xfrm>
          <a:prstGeom prst="rect">
            <a:avLst/>
          </a:prstGeom>
          <a:gradFill>
            <a:gsLst>
              <a:gs pos="3800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5">
                  <a:alpha val="4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39B0F207-7872-4A1E-BCCD-EBF4B8A6A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178826">
            <a:off x="1555888" y="899682"/>
            <a:ext cx="5005754" cy="5005754"/>
          </a:xfrm>
          <a:prstGeom prst="ellipse">
            <a:avLst/>
          </a:prstGeom>
          <a:gradFill>
            <a:gsLst>
              <a:gs pos="31000">
                <a:schemeClr val="accent6">
                  <a:alpha val="0"/>
                </a:schemeClr>
              </a:gs>
              <a:gs pos="85000">
                <a:schemeClr val="accent6">
                  <a:lumMod val="60000"/>
                  <a:lumOff val="40000"/>
                  <a:alpha val="23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71600" y="1467134"/>
            <a:ext cx="4724399" cy="2548275"/>
          </a:xfrm>
        </p:spPr>
        <p:txBody>
          <a:bodyPr anchor="t">
            <a:normAutofit/>
          </a:bodyPr>
          <a:lstStyle/>
          <a:p>
            <a:pPr algn="l"/>
            <a:r>
              <a:rPr lang="pt-PT">
                <a:solidFill>
                  <a:schemeClr val="bg1"/>
                </a:solidFill>
              </a:rPr>
              <a:t>Uash app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4651581"/>
            <a:ext cx="4724399" cy="18534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140000"/>
              </a:lnSpc>
            </a:pPr>
            <a:r>
              <a:rPr lang="pt-PT" sz="1200" dirty="0">
                <a:solidFill>
                  <a:schemeClr val="bg1"/>
                </a:solidFill>
              </a:rPr>
              <a:t>Grupo 09  </a:t>
            </a:r>
          </a:p>
          <a:p>
            <a:pPr algn="l">
              <a:lnSpc>
                <a:spcPct val="140000"/>
              </a:lnSpc>
            </a:pPr>
            <a:r>
              <a:rPr lang="pt-PT" sz="1200" dirty="0">
                <a:solidFill>
                  <a:schemeClr val="bg1"/>
                </a:solidFill>
              </a:rPr>
              <a:t>Marco Antônio Camargo (20211019) / </a:t>
            </a:r>
          </a:p>
          <a:p>
            <a:pPr algn="l">
              <a:lnSpc>
                <a:spcPct val="140000"/>
              </a:lnSpc>
            </a:pPr>
            <a:r>
              <a:rPr lang="pt-PT" sz="1200" dirty="0" err="1">
                <a:solidFill>
                  <a:schemeClr val="bg1"/>
                </a:solidFill>
              </a:rPr>
              <a:t>Carolyne</a:t>
            </a:r>
            <a:r>
              <a:rPr lang="pt-PT" sz="1200" dirty="0">
                <a:solidFill>
                  <a:schemeClr val="bg1"/>
                </a:solidFill>
              </a:rPr>
              <a:t> Melo (20210046) /</a:t>
            </a:r>
            <a:endParaRPr lang="pt-PT" dirty="0">
              <a:solidFill>
                <a:schemeClr val="bg1"/>
              </a:solidFill>
            </a:endParaRPr>
          </a:p>
          <a:p>
            <a:pPr algn="l">
              <a:lnSpc>
                <a:spcPct val="140000"/>
              </a:lnSpc>
            </a:pPr>
            <a:r>
              <a:rPr lang="pt-PT" sz="1200" dirty="0">
                <a:solidFill>
                  <a:schemeClr val="bg1"/>
                </a:solidFill>
              </a:rPr>
              <a:t>Diogo Carvalho (20210008)</a:t>
            </a:r>
            <a:endParaRPr lang="pt-PT" dirty="0">
              <a:solidFill>
                <a:schemeClr val="bg1"/>
              </a:solidFill>
            </a:endParaRPr>
          </a:p>
        </p:txBody>
      </p:sp>
      <p:pic>
        <p:nvPicPr>
          <p:cNvPr id="6" name="Imagem 6">
            <a:extLst>
              <a:ext uri="{FF2B5EF4-FFF2-40B4-BE49-F238E27FC236}">
                <a16:creationId xmlns:a16="http://schemas.microsoft.com/office/drawing/2014/main" id="{D396C2A5-A872-02E2-6C4A-32D5D4D1B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721" y="908217"/>
            <a:ext cx="5049079" cy="504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77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9306E6A-0C2C-4983-8D3A-05CD591C1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460827"/>
            <a:ext cx="12192003" cy="2397392"/>
          </a:xfrm>
          <a:prstGeom prst="rect">
            <a:avLst/>
          </a:prstGeom>
          <a:gradFill>
            <a:gsLst>
              <a:gs pos="8000">
                <a:schemeClr val="accent6"/>
              </a:gs>
              <a:gs pos="67000">
                <a:schemeClr val="accent5">
                  <a:alpha val="9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0144214-50C4-4961-8D54-5876EC2B0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15300" y="4444113"/>
            <a:ext cx="4076701" cy="2413458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455F201-A8E8-4E29-9427-DBD221CCF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9144002" y="3360315"/>
            <a:ext cx="1947487" cy="4148507"/>
          </a:xfrm>
          <a:prstGeom prst="rect">
            <a:avLst/>
          </a:prstGeom>
          <a:gradFill>
            <a:gsLst>
              <a:gs pos="0">
                <a:schemeClr val="accent1">
                  <a:alpha val="37000"/>
                </a:schemeClr>
              </a:gs>
              <a:gs pos="55000">
                <a:schemeClr val="accent5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7BC5F2D-7952-2F4C-66F2-E563835B0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573" y="4874148"/>
            <a:ext cx="9932691" cy="1037739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pc="750" dirty="0">
                <a:solidFill>
                  <a:schemeClr val="bg1"/>
                </a:solidFill>
              </a:rPr>
              <a:t>OBJETIVO</a:t>
            </a:r>
          </a:p>
        </p:txBody>
      </p:sp>
      <p:pic>
        <p:nvPicPr>
          <p:cNvPr id="3" name="Imagem 4" descr="Uma imagem com pessoa, verde&#10;&#10;Descrição gerada automaticamente">
            <a:extLst>
              <a:ext uri="{FF2B5EF4-FFF2-40B4-BE49-F238E27FC236}">
                <a16:creationId xmlns:a16="http://schemas.microsoft.com/office/drawing/2014/main" id="{2EF22254-8DF3-73ED-673F-14609EF2B5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651" r="-1" b="-1"/>
          <a:stretch/>
        </p:blipFill>
        <p:spPr>
          <a:xfrm>
            <a:off x="20" y="1"/>
            <a:ext cx="8115280" cy="4460826"/>
          </a:xfrm>
          <a:prstGeom prst="rect">
            <a:avLst/>
          </a:prstGeom>
        </p:spPr>
      </p:pic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625ED14-F0D2-4FCA-87F3-4E3D2A03D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834054">
            <a:off x="6484110" y="2547143"/>
            <a:ext cx="3118759" cy="4639931"/>
          </a:xfrm>
          <a:custGeom>
            <a:avLst/>
            <a:gdLst>
              <a:gd name="connsiteX0" fmla="*/ 3118759 w 3118759"/>
              <a:gd name="connsiteY0" fmla="*/ 79510 h 4639931"/>
              <a:gd name="connsiteX1" fmla="*/ 1204940 w 3118759"/>
              <a:gd name="connsiteY1" fmla="*/ 4639931 h 4639931"/>
              <a:gd name="connsiteX2" fmla="*/ 1103495 w 3118759"/>
              <a:gd name="connsiteY2" fmla="*/ 4578302 h 4639931"/>
              <a:gd name="connsiteX3" fmla="*/ 0 w 3118759"/>
              <a:gd name="connsiteY3" fmla="*/ 2502877 h 4639931"/>
              <a:gd name="connsiteX4" fmla="*/ 2502877 w 3118759"/>
              <a:gd name="connsiteY4" fmla="*/ 0 h 4639931"/>
              <a:gd name="connsiteX5" fmla="*/ 3007294 w 3118759"/>
              <a:gd name="connsiteY5" fmla="*/ 50850 h 4639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8759" h="4639931">
                <a:moveTo>
                  <a:pt x="3118759" y="79510"/>
                </a:moveTo>
                <a:lnTo>
                  <a:pt x="1204940" y="4639931"/>
                </a:lnTo>
                <a:lnTo>
                  <a:pt x="1103495" y="4578302"/>
                </a:lnTo>
                <a:cubicBezTo>
                  <a:pt x="437725" y="4128517"/>
                  <a:pt x="0" y="3366815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2675665" y="0"/>
                  <a:pt x="2844363" y="17509"/>
                  <a:pt x="3007294" y="50850"/>
                </a:cubicBezTo>
                <a:close/>
              </a:path>
            </a:pathLst>
          </a:custGeom>
          <a:gradFill>
            <a:gsLst>
              <a:gs pos="31000">
                <a:schemeClr val="accent6">
                  <a:alpha val="0"/>
                </a:schemeClr>
              </a:gs>
              <a:gs pos="85000">
                <a:schemeClr val="accent6">
                  <a:lumMod val="60000"/>
                  <a:lumOff val="40000"/>
                  <a:alpha val="23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335C48-1F73-E2B5-46E9-76E247E4F4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19" r="26678" b="2"/>
          <a:stretch/>
        </p:blipFill>
        <p:spPr>
          <a:xfrm>
            <a:off x="8115298" y="-647"/>
            <a:ext cx="4076702" cy="446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939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46B63F-5743-9112-6BDE-F5C75B7930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6"/>
          <a:stretch/>
        </p:blipFill>
        <p:spPr>
          <a:xfrm>
            <a:off x="20" y="-1"/>
            <a:ext cx="12191980" cy="685757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19FDB4D-987D-4C87-A179-9D4616AB2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9931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13C92E-27BB-2E26-3B8F-F4E882165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534" y="504966"/>
            <a:ext cx="8952932" cy="3043213"/>
          </a:xfrm>
        </p:spPr>
        <p:txBody>
          <a:bodyPr vert="horz" lIns="0" tIns="0" rIns="0" bIns="0" rtlCol="0" anchor="b">
            <a:normAutofit/>
          </a:bodyPr>
          <a:lstStyle/>
          <a:p>
            <a:pPr algn="ctr"/>
            <a:r>
              <a:rPr lang="en-US" sz="4000" spc="750">
                <a:solidFill>
                  <a:schemeClr val="bg1"/>
                </a:solidFill>
              </a:rPr>
              <a:t>BASE DE DADOS</a:t>
            </a:r>
          </a:p>
        </p:txBody>
      </p:sp>
    </p:spTree>
    <p:extLst>
      <p:ext uri="{BB962C8B-B14F-4D97-AF65-F5344CB8AC3E}">
        <p14:creationId xmlns:p14="http://schemas.microsoft.com/office/powerpoint/2010/main" val="1079572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3">
            <a:extLst>
              <a:ext uri="{FF2B5EF4-FFF2-40B4-BE49-F238E27FC236}">
                <a16:creationId xmlns:a16="http://schemas.microsoft.com/office/drawing/2014/main" id="{01F50F95-2EF4-8B0A-5425-010DA850C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106" y="37715"/>
            <a:ext cx="9197788" cy="633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971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102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8CF1B1A9-81D7-475B-9773-FA69E2D6C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m texto, recibo&#10;&#10;Descrição gerada automaticamente">
            <a:extLst>
              <a:ext uri="{FF2B5EF4-FFF2-40B4-BE49-F238E27FC236}">
                <a16:creationId xmlns:a16="http://schemas.microsoft.com/office/drawing/2014/main" id="{EC33A117-D9F7-5640-460A-FAE81C4FF1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0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9" name="Rectangle 108">
            <a:extLst>
              <a:ext uri="{FF2B5EF4-FFF2-40B4-BE49-F238E27FC236}">
                <a16:creationId xmlns:a16="http://schemas.microsoft.com/office/drawing/2014/main" id="{825938E3-FCDD-4147-B4EC-232316751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8" y="-808"/>
            <a:ext cx="12188952" cy="3191317"/>
          </a:xfrm>
          <a:prstGeom prst="rect">
            <a:avLst/>
          </a:prstGeom>
          <a:gradFill>
            <a:gsLst>
              <a:gs pos="42000">
                <a:schemeClr val="tx1">
                  <a:alpha val="23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FE45CD-69A8-C667-3AD4-9978598B7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16834"/>
            <a:ext cx="9144000" cy="1304013"/>
          </a:xfrm>
        </p:spPr>
        <p:txBody>
          <a:bodyPr vert="horz" lIns="0" tIns="0" rIns="0" bIns="0" rtlCol="0" anchor="b">
            <a:normAutofit/>
          </a:bodyPr>
          <a:lstStyle/>
          <a:p>
            <a:pPr algn="ctr"/>
            <a:r>
              <a:rPr lang="en-US" sz="4000" spc="750">
                <a:solidFill>
                  <a:srgbClr val="FFFFFF"/>
                </a:solidFill>
              </a:rPr>
              <a:t>SERVIDOR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9AA75596-FA3D-4A75-A3CB-443E14CBF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FF5FBB9B-488E-47BA-9CA3-8CC9C7D15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E3574FE0-C6E5-4148-8CC5-56169A790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35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F1DA978-2FF0-4E09-976F-91C6D4AA5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80619" y="381383"/>
            <a:ext cx="6858000" cy="6095233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25488" y="125488"/>
            <a:ext cx="6346209" cy="6095235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0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788104" y="2550870"/>
            <a:ext cx="2501979" cy="6112279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79BBB12-9455-421B-86B2-0EA775202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72450" y="728296"/>
            <a:ext cx="4808302" cy="4808302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9D51B7-CD90-1608-DDE5-EE958E094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556" y="740563"/>
            <a:ext cx="4688488" cy="3232560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>
                <a:solidFill>
                  <a:schemeClr val="bg1"/>
                </a:solidFill>
              </a:rPr>
              <a:t>APLICATIVO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5B210C-5A77-C496-B714-9CF273F2FC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6" r="6250" b="6250"/>
          <a:stretch/>
        </p:blipFill>
        <p:spPr>
          <a:xfrm>
            <a:off x="6919154" y="2173236"/>
            <a:ext cx="4449692" cy="250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043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04E292-5FAB-47E8-A663-A07530CED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0FF8ED-64CE-400C-A4D5-9F943FC26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12191999" cy="6858000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8868AD-100D-45F3-B11E-8A2936712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12191999" cy="6858000"/>
          </a:xfrm>
          <a:prstGeom prst="rect">
            <a:avLst/>
          </a:prstGeom>
          <a:gradFill>
            <a:gsLst>
              <a:gs pos="49000">
                <a:schemeClr val="accent5">
                  <a:alpha val="50000"/>
                </a:schemeClr>
              </a:gs>
              <a:gs pos="100000">
                <a:schemeClr val="accent2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4742CC-05F9-44AC-AF98-AB6EF810E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96001" cy="6858000"/>
          </a:xfrm>
          <a:prstGeom prst="rect">
            <a:avLst/>
          </a:prstGeom>
          <a:gradFill>
            <a:gsLst>
              <a:gs pos="0">
                <a:schemeClr val="accent2">
                  <a:alpha val="17000"/>
                </a:schemeClr>
              </a:gs>
              <a:gs pos="85000">
                <a:schemeClr val="accent4">
                  <a:alpha val="40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853C77DB-C7E3-4B1F-9AD0-1EB2982A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460656" y="-2569189"/>
            <a:ext cx="5115722" cy="10255626"/>
          </a:xfrm>
          <a:custGeom>
            <a:avLst/>
            <a:gdLst>
              <a:gd name="connsiteX0" fmla="*/ 2065105 w 2065105"/>
              <a:gd name="connsiteY0" fmla="*/ 0 h 4139967"/>
              <a:gd name="connsiteX1" fmla="*/ 2065105 w 2065105"/>
              <a:gd name="connsiteY1" fmla="*/ 4139967 h 4139967"/>
              <a:gd name="connsiteX2" fmla="*/ 1858573 w 2065105"/>
              <a:gd name="connsiteY2" fmla="*/ 4129538 h 4139967"/>
              <a:gd name="connsiteX3" fmla="*/ 0 w 2065105"/>
              <a:gd name="connsiteY3" fmla="*/ 2069983 h 4139967"/>
              <a:gd name="connsiteX4" fmla="*/ 1858573 w 2065105"/>
              <a:gd name="connsiteY4" fmla="*/ 10428 h 4139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5105" h="4139967">
                <a:moveTo>
                  <a:pt x="2065105" y="0"/>
                </a:moveTo>
                <a:lnTo>
                  <a:pt x="2065105" y="4139967"/>
                </a:lnTo>
                <a:lnTo>
                  <a:pt x="1858573" y="4129538"/>
                </a:lnTo>
                <a:cubicBezTo>
                  <a:pt x="814640" y="4023521"/>
                  <a:pt x="0" y="3141887"/>
                  <a:pt x="0" y="2069983"/>
                </a:cubicBezTo>
                <a:cubicBezTo>
                  <a:pt x="0" y="998079"/>
                  <a:pt x="814640" y="116446"/>
                  <a:pt x="1858573" y="10428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4">
                  <a:lumMod val="60000"/>
                  <a:lumOff val="40000"/>
                  <a:alpha val="3000"/>
                </a:schemeClr>
              </a:gs>
              <a:gs pos="100000">
                <a:schemeClr val="accent4">
                  <a:lumMod val="60000"/>
                  <a:lumOff val="40000"/>
                  <a:alpha val="37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17C882-62FD-5710-BEAD-A9020C5C1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04445"/>
            <a:ext cx="9144000" cy="2826182"/>
          </a:xfrm>
        </p:spPr>
        <p:txBody>
          <a:bodyPr vert="horz" lIns="0" tIns="0" rIns="0" bIns="0" rtlCol="0" anchor="ctr">
            <a:normAutofit/>
          </a:bodyPr>
          <a:lstStyle/>
          <a:p>
            <a:pPr algn="ctr"/>
            <a:r>
              <a:rPr lang="en-US" sz="4400" spc="750">
                <a:solidFill>
                  <a:schemeClr val="bg1"/>
                </a:solidFill>
              </a:rPr>
              <a:t>bibliografia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6923055-B72F-08DF-7F48-E73B93044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2582" y="5369289"/>
            <a:ext cx="8138765" cy="756919"/>
          </a:xfrm>
        </p:spPr>
        <p:txBody>
          <a:bodyPr vert="horz" lIns="0" tIns="0" rIns="0" bIns="0" rtlCol="0" anchor="ctr"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1400" b="1" cap="all" spc="600">
                <a:solidFill>
                  <a:schemeClr val="bg1"/>
                </a:solidFill>
                <a:hlinkClick r:id="rId2"/>
              </a:rPr>
              <a:t>https://carcooper.com/what-is-car-dry-clean/</a:t>
            </a:r>
            <a:r>
              <a:rPr lang="en-US" sz="1400" b="1" cap="all" spc="600">
                <a:solidFill>
                  <a:schemeClr val="bg1"/>
                </a:solidFill>
              </a:rPr>
              <a:t> (Imagem do carro)</a:t>
            </a:r>
          </a:p>
        </p:txBody>
      </p:sp>
    </p:spTree>
    <p:extLst>
      <p:ext uri="{BB962C8B-B14F-4D97-AF65-F5344CB8AC3E}">
        <p14:creationId xmlns:p14="http://schemas.microsoft.com/office/powerpoint/2010/main" val="179992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Ecrã Panorâmico</PresentationFormat>
  <Paragraphs>0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8" baseType="lpstr">
      <vt:lpstr>GradientRiseVTI</vt:lpstr>
      <vt:lpstr>Uash app</vt:lpstr>
      <vt:lpstr>OBJETIVO</vt:lpstr>
      <vt:lpstr>BASE DE DADOS</vt:lpstr>
      <vt:lpstr>Apresentação do PowerPoint</vt:lpstr>
      <vt:lpstr>SERVIDOR</vt:lpstr>
      <vt:lpstr>APLICATIVO</vt:lpstr>
      <vt:lpstr>bibliografia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84</cp:revision>
  <dcterms:created xsi:type="dcterms:W3CDTF">2022-12-01T19:48:10Z</dcterms:created>
  <dcterms:modified xsi:type="dcterms:W3CDTF">2022-12-02T00:51:10Z</dcterms:modified>
</cp:coreProperties>
</file>

<file path=docProps/thumbnail.jpeg>
</file>